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92" r:id="rId2"/>
    <p:sldId id="291" r:id="rId3"/>
    <p:sldId id="256" r:id="rId4"/>
    <p:sldId id="297" r:id="rId5"/>
    <p:sldId id="302" r:id="rId6"/>
    <p:sldId id="299" r:id="rId7"/>
    <p:sldId id="300" r:id="rId8"/>
    <p:sldId id="303" r:id="rId9"/>
    <p:sldId id="301" r:id="rId10"/>
    <p:sldId id="304" r:id="rId11"/>
    <p:sldId id="298" r:id="rId12"/>
    <p:sldId id="306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6986" autoAdjust="0"/>
    <p:restoredTop sz="95165" autoAdjust="0"/>
  </p:normalViewPr>
  <p:slideViewPr>
    <p:cSldViewPr snapToGrid="0" snapToObjects="1">
      <p:cViewPr>
        <p:scale>
          <a:sx n="75" d="100"/>
          <a:sy n="75" d="100"/>
        </p:scale>
        <p:origin x="1550" y="2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3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4805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750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266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788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32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584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51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58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9325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0667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420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513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92AC88B-26F5-4AA3-B8BF-257646156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0394" y="1196177"/>
            <a:ext cx="7750212" cy="374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021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F6AE104A-85AA-435F-A7BD-123CD26674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949" y="721285"/>
            <a:ext cx="9613485" cy="493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413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03F8B1C3-0281-4F3F-8738-5A7604CFB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260" y="807720"/>
            <a:ext cx="9440912" cy="524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89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F3DAB07F-7859-4631-8B20-6CB9013A30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121" y="1999599"/>
            <a:ext cx="9357360" cy="245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21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114300" y="233934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ar-SA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شكر وتقدير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758119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0" descr="/home/claude/pp_review/PP/PP.htm1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2584" y="1287780"/>
            <a:ext cx="7016271" cy="39319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8D9FCC1B-F55F-4571-9492-6683D2F220BC}"/>
              </a:ext>
            </a:extLst>
          </p:cNvPr>
          <p:cNvSpPr txBox="1"/>
          <p:nvPr/>
        </p:nvSpPr>
        <p:spPr>
          <a:xfrm>
            <a:off x="2381460" y="2690336"/>
            <a:ext cx="701123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5400" b="1" i="0" dirty="0">
                <a:solidFill>
                  <a:srgbClr val="FBBF24"/>
                </a:solidFill>
                <a:effectLst/>
                <a:latin typeface="Cairo"/>
              </a:rPr>
              <a:t>حل المشكلات في الرياضيات</a:t>
            </a:r>
          </a:p>
          <a:p>
            <a:br>
              <a:rPr lang="ar-SA" dirty="0"/>
            </a:b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70407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>
            <a:extLst>
              <a:ext uri="{FF2B5EF4-FFF2-40B4-BE49-F238E27FC236}">
                <a16:creationId xmlns:a16="http://schemas.microsoft.com/office/drawing/2014/main" id="{BE773D62-07AF-4FBF-B297-380CD1BBC5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149" y="1503680"/>
            <a:ext cx="10169046" cy="399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386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2B25A6D4-FAD4-4348-8C93-42F5C6B794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650" y="1680918"/>
            <a:ext cx="11288700" cy="349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987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9143B12B-4C59-4A6F-B58C-F8E53C359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481" y="806118"/>
            <a:ext cx="9876418" cy="547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475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AC7871A8-F648-42A2-BE70-48023D542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997" y="1800674"/>
            <a:ext cx="9605379" cy="354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903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extLst>
              <a:ext uri="{FF2B5EF4-FFF2-40B4-BE49-F238E27FC236}">
                <a16:creationId xmlns:a16="http://schemas.microsoft.com/office/drawing/2014/main" id="{88E0DBC7-0398-4C13-84C5-153C3171F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869" y="1177788"/>
            <a:ext cx="9004846" cy="450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307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19</Words>
  <Application>Microsoft Office PowerPoint</Application>
  <PresentationFormat>شاشة عريضة</PresentationFormat>
  <Paragraphs>15</Paragraphs>
  <Slides>12</Slides>
  <Notes>12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6" baseType="lpstr">
      <vt:lpstr>Arial</vt:lpstr>
      <vt:lpstr>Cairo</vt:lpstr>
      <vt:lpstr>Calibri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حساب محيط الأشكال - طريقة تحديد الاتجاهات</dc:title>
  <dc:subject>PptxGenJS Presentation</dc:subject>
  <dc:creator>د. عباس حسن غندورة</dc:creator>
  <cp:lastModifiedBy>عباس غندوره</cp:lastModifiedBy>
  <cp:revision>41</cp:revision>
  <dcterms:created xsi:type="dcterms:W3CDTF">2026-07-05T11:12:40Z</dcterms:created>
  <dcterms:modified xsi:type="dcterms:W3CDTF">2026-07-07T01:24:54Z</dcterms:modified>
</cp:coreProperties>
</file>